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70" r:id="rId8"/>
    <p:sldId id="261" r:id="rId9"/>
    <p:sldId id="262" r:id="rId10"/>
    <p:sldId id="264" r:id="rId11"/>
    <p:sldId id="265" r:id="rId12"/>
    <p:sldId id="267" r:id="rId13"/>
    <p:sldId id="266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2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0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12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958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312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6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47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0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7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7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3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7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0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9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45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F0C399-B736-4599-AF36-2A7DF4B3A49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438811-2238-46A5-9FCB-273653CDB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28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378" y="-312272"/>
            <a:ext cx="4867529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375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608" y="-1095112"/>
            <a:ext cx="11269014" cy="9316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r>
              <a:rPr lang="fa-IR" sz="2800" b="1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کنترل </a:t>
            </a:r>
            <a:r>
              <a:rPr lang="fa-IR" sz="2800" b="1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عفونت : 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ar-SA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برگزاری کمیته دانشگاهی کنترل عفونت در حوزه معاونت درمان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ar-SA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ابلاغ فوکال پوینت کنترل عفونت دانشگاه جهت خانم دکتر تراب 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تدوین چک لیست های ارزیابی کنترل عفونت در بخش های درمانی و انجام ارزیابی دوره ای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پایش بهداشت دست به صورت 6 ماهه در بیمارستانهای تحت پوشش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 </a:t>
            </a:r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مدیریت </a:t>
            </a:r>
            <a:r>
              <a:rPr lang="ar-SA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نحوه مصرف آنتی بیوتیک ها: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هماهنگی با معاونت دارو وغذا جهت پیگیری عدم تحویل داروهای آنتی بیوتیک بدون نسخه پزشک در داروخانه با توجه به مصرف بی رویه آنتی بیوتیک و عدم اندیکاسیون درمانی در بیماری های </a:t>
            </a: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ویروسی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8163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608" y="-5873174"/>
            <a:ext cx="11269014" cy="1788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ارسال فایل اکسل گزارش دهی مقاومت میکروبی به بیمارستان های تابعه جهت گزارش گیری مدون هفتگی به مدیریت بیمارستان و ماهانه به درمان جهت مدیریت نحوه مصرف آنتی بیوتیک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ارسال آموزش نرم افزار هونت به واحد آزمایشگاه بیمارستان ها در خصوص گزارش گیری سیستمی مقاومت میکروبی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هماهنگی با سوپروایزور های کنترل عفونت در خصوص ارزیابی خروجی نحوه تجویز آنتی بیوتیک پزشکان مختلف و طرح در کمیته کنترل عفونت بیمارستان 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اجرای پایلوت نمونه گیری از ست دستگاه بیهوشی به مدت یک ماه در بیمارستان  و ارائه گزارش ارزیابی بروز عفونت بیمارستانی در صورت عدم تعویض به ازای هر </a:t>
            </a: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بیمار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583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18" y="-5293625"/>
            <a:ext cx="11269014" cy="1788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تدوین </a:t>
            </a: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پروتکل ارزیابی تنفسی بیمار مشکوک مراجعه کننده به اتاق عمل با توجه به تعویض ست دستگاه بیهوشی  جهت بیمار مشکوک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تصویب و ابلاغ ممنوعیت استفاده از لاک و کاشت ناخن و بلند بودن ناخن و زیور آلات در مکان های درمانی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فعال نمودن رابطین بهداشت دست در تمامی شیفت ها جهت یادآور بهداشت دست در بیمارستان با توجه به عدم رعایت بهداشت دست در بخش های درمانی و پاراکلینیک توسط کارکنان پرستاری ، پزشکی و </a:t>
            </a: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دانشجویان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428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499687"/>
            <a:ext cx="11848563" cy="1788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ارسال </a:t>
            </a: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نامه به معاونت آموزشی در خصوص الزام دانشگاه آزاد اسلامی در زمان عقد قرارداد به آموزش دانشجویان قبل از ورود به بیمارستان های تابعه و همچنین دانشجویان دانشگاه در خصوص تفکیک زباله ، مواجهات شغلی ، بهداشت دست ، تیتر آنتی بادی و واکسیناسیون ، عفونت های بیمارستان و راه های انتقال ، استفاده از سفتی باکس ، عدم استفاده از لاک و کاشت ناخن و زیور آلات و اعلام ممنوعیت ورود دانشجویان به بخش های درمانی در صورت وجود لاک و ناخن بلند و کاشت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یکسان سازی دستورالعمل تعویض اتصالات در کلیه بیمارستان ها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یکسان سازی دستورالعمل مصرف آنتی بیوتیک های پروفیلاکسی در اعمال جراحی در کلیه بیمارستان ها با همکاری معاونت دارو و غذا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الزام استفاده از گان توسط کارکنان ، پزشکان ، دانشجویان و همراه بیمار در هنگام ورود به بخش های ویژه</a:t>
            </a: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4309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499687"/>
            <a:ext cx="11848563" cy="1788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en-US" sz="2800" b="1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en-US" sz="2800" b="1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r>
              <a:rPr lang="fa-IR" sz="2800" b="1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چالش ها:  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عدم اختصاص بودجه معین جهت برگزاری دوره های کلان آموزشی (توانمندسازی مدیران پرستاری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درخواست حمایت معاونت توسعه در خصوص تغییر روال ثبت دوره های آموزشی در بیمارستانها جهت افزایش کارآمدی سوپروایزرهای آموزشی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ارتقاءسطح سازمانی واستاندارد سازی ساختار تشکیلاتی واحدمورپرستاری به مدیریت یا ادره با</a:t>
            </a:r>
            <a:r>
              <a:rPr lang="fa-IR" sz="28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ت</a:t>
            </a: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وجه به استانداردهای وزارتی(تعداد شبکه ، بیمارستان ، تعداد تخت  ،مراکز خصوصی،جمعیت شهرستان...)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خرید نرم افزار پرستار پیگیر جهت کاهش هزینه ها، مدیریت نیروی انسانی موجود و جلوگیری از سردرگمی بیماران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fa-IR" sz="2800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fa-IR" sz="2800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618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499687"/>
            <a:ext cx="11848563" cy="1788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r>
              <a:rPr lang="fa-IR" sz="2800" b="1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  </a:t>
            </a: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fa-IR" sz="2800" b="1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fa-IR" sz="2800" b="1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fa-IR" sz="2800" b="1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fa-IR" sz="2800" b="1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fa-IR" sz="2800" b="1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endParaRPr lang="fa-IR" sz="2800" b="1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</a:pPr>
            <a:r>
              <a:rPr lang="fa-IR" sz="2800" b="1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برنامه های آتی دفترپرستاری دانشگاه :  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4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اجرای طرح اینترشیپ ( حضورموثردانشجودر بالین )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تشکیل کمیته جهت آموزش طرحی های جدید الورود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برگزاری دوره های هدفمند آموزش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ICU </a:t>
            </a: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 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برگزاری دوره های آموزشی توانمند سازی و جانشین پروری مدیران پرستاری ( طرح پژوهشی )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برگزاری دوره های اخلاق بالینی در بیمارستانها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پایش و اصلاح گام های دارو </a:t>
            </a: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دهی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پایش واصلاح فرایند ارزیابی بیمار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پایش </a:t>
            </a: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واصلاح روند بررسی علائم حیاتی در بیمارستانها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cs typeface="B Zar" panose="00000400000000000000" pitchFamily="2" charset="-78"/>
              </a:rPr>
              <a:t>تدوین کتابچه داروهای مصرفی بخش</a:t>
            </a: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fa-IR" sz="2800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fa-IR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fa-IR" sz="2800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fa-IR" sz="2800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fa-IR" sz="2800" dirty="0" smtClean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285750" indent="-285750" algn="r" defTabSz="457200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3" panose="05040102010807070707" pitchFamily="18" charset="2"/>
              <a:buChar char=""/>
            </a:pPr>
            <a:endParaRPr lang="en-US" sz="2800" dirty="0">
              <a:solidFill>
                <a:schemeClr val="bg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177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930" y="748146"/>
            <a:ext cx="10388484" cy="56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0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515" y="1566866"/>
            <a:ext cx="9951770" cy="21918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7200" dirty="0" smtClean="0">
                <a:solidFill>
                  <a:schemeClr val="accent4">
                    <a:lumMod val="75000"/>
                  </a:schemeClr>
                </a:solidFill>
                <a:cs typeface="B Titr" panose="00000700000000000000" pitchFamily="2" charset="-78"/>
              </a:rPr>
              <a:t/>
            </a:r>
            <a:br>
              <a:rPr lang="fa-IR" sz="7200" dirty="0" smtClean="0">
                <a:solidFill>
                  <a:schemeClr val="accent4">
                    <a:lumMod val="75000"/>
                  </a:schemeClr>
                </a:solidFill>
                <a:cs typeface="B Titr" panose="00000700000000000000" pitchFamily="2" charset="-78"/>
              </a:rPr>
            </a:br>
            <a:r>
              <a:rPr lang="fa-IR" sz="7200" dirty="0" smtClean="0">
                <a:solidFill>
                  <a:schemeClr val="accent4">
                    <a:lumMod val="75000"/>
                  </a:schemeClr>
                </a:solidFill>
                <a:cs typeface="B Titr" panose="00000700000000000000" pitchFamily="2" charset="-78"/>
              </a:rPr>
              <a:t>دفتر خدمات پرستاری دانشگاه </a:t>
            </a:r>
            <a:endParaRPr lang="en-US" sz="7200" dirty="0">
              <a:solidFill>
                <a:schemeClr val="accent4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2503" y="4910667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cs typeface="B Zar" panose="00000400000000000000" pitchFamily="2" charset="-78"/>
              </a:rPr>
              <a:t>گزارش عملکرد سال 1401</a:t>
            </a: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757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282" y="1519518"/>
            <a:ext cx="10302035" cy="361526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سیاست گذاری امور پرستاری در راستای سیاست های کلان معاونت پرستاری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هدایت –رهبری و توانمند سازی مدیران پایه ، میانی و ارشد پرستاری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نظارت و پایش عملکرد کادر پرستاری براساس شرح وظایف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برنامه ریزی و مدیریت منابع انسانی پرستاری و اتخاذ سیاست های مناسب در تامین ، توزیع و نگهداشت نیروی انسانی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نظارت بر حسن اجرای برنامه های آموزشی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تنظیم برنامه های اصلاحی به منظور ارتقای مستمر کیفیت خدمات با کمک صاحبان فرآیند</a:t>
            </a: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762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2192358"/>
            <a:ext cx="6508378" cy="3811382"/>
          </a:xfrm>
        </p:spPr>
        <p:txBody>
          <a:bodyPr>
            <a:noAutofit/>
          </a:bodyPr>
          <a:lstStyle/>
          <a:p>
            <a:pPr lvl="1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Zar" panose="00000400000000000000" pitchFamily="2" charset="-78"/>
              </a:rPr>
              <a:t>رسیدگی به چالش های گروه پرستاری در اعزام بیماران </a:t>
            </a:r>
            <a:r>
              <a:rPr lang="fa-IR" sz="2000" dirty="0">
                <a:cs typeface="B Zar" panose="00000400000000000000" pitchFamily="2" charset="-78"/>
              </a:rPr>
              <a:t>،</a:t>
            </a:r>
            <a:r>
              <a:rPr lang="fa-IR" sz="2000" dirty="0" smtClean="0">
                <a:cs typeface="B Zar" panose="00000400000000000000" pitchFamily="2" charset="-78"/>
              </a:rPr>
              <a:t> ساماندهی و متمرکز کردن اعزام بیمارستانی </a:t>
            </a:r>
          </a:p>
          <a:p>
            <a:pPr lvl="1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Zar" panose="00000400000000000000" pitchFamily="2" charset="-78"/>
              </a:rPr>
              <a:t>بازدید دوره ای آمبولانس ها طبق چک لیست </a:t>
            </a:r>
          </a:p>
          <a:p>
            <a:pPr lvl="1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Zar" panose="00000400000000000000" pitchFamily="2" charset="-78"/>
              </a:rPr>
              <a:t>آموزش </a:t>
            </a:r>
            <a:r>
              <a:rPr lang="en-US" sz="2000" dirty="0" smtClean="0">
                <a:cs typeface="B Zar" panose="00000400000000000000" pitchFamily="2" charset="-78"/>
              </a:rPr>
              <a:t>CPR</a:t>
            </a:r>
            <a:r>
              <a:rPr lang="fa-IR" sz="2000" dirty="0" smtClean="0">
                <a:cs typeface="B Zar" panose="00000400000000000000" pitchFamily="2" charset="-78"/>
              </a:rPr>
              <a:t> به صورت دوره ای جهت پرسنل اعزام </a:t>
            </a:r>
            <a:endParaRPr lang="en-US" sz="2000" dirty="0" smtClean="0">
              <a:cs typeface="B Zar" panose="00000400000000000000" pitchFamily="2" charset="-78"/>
            </a:endParaRPr>
          </a:p>
          <a:p>
            <a:pPr lvl="1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Zar" panose="00000400000000000000" pitchFamily="2" charset="-78"/>
              </a:rPr>
              <a:t>آموزش تروما و ونتیلاتور جهت پرسنل اعزام</a:t>
            </a:r>
          </a:p>
          <a:p>
            <a:pPr lvl="1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Zar" panose="00000400000000000000" pitchFamily="2" charset="-78"/>
              </a:rPr>
              <a:t>ایجاد </a:t>
            </a:r>
            <a:r>
              <a:rPr lang="en-US" sz="2000" dirty="0" smtClean="0">
                <a:cs typeface="B Zar" panose="00000400000000000000" pitchFamily="2" charset="-78"/>
              </a:rPr>
              <a:t>r code</a:t>
            </a:r>
            <a:r>
              <a:rPr lang="fa-IR" sz="2000" dirty="0" smtClean="0">
                <a:cs typeface="B Zar" panose="00000400000000000000" pitchFamily="2" charset="-78"/>
              </a:rPr>
              <a:t> </a:t>
            </a:r>
            <a:r>
              <a:rPr lang="en-US" sz="2000" dirty="0" smtClean="0">
                <a:cs typeface="B Zar" panose="00000400000000000000" pitchFamily="2" charset="-78"/>
              </a:rPr>
              <a:t>q</a:t>
            </a:r>
            <a:r>
              <a:rPr lang="fa-IR" sz="2000" dirty="0" smtClean="0">
                <a:cs typeface="B Zar" panose="00000400000000000000" pitchFamily="2" charset="-78"/>
              </a:rPr>
              <a:t> جهت سنجش رضایت مندی بیماران و همراهان از فرآیند اعزام</a:t>
            </a:r>
          </a:p>
          <a:p>
            <a:pPr marL="2743200" lvl="6" indent="0" algn="r" rtl="1">
              <a:lnSpc>
                <a:spcPct val="200000"/>
              </a:lnSpc>
              <a:buClr>
                <a:schemeClr val="accent5"/>
              </a:buClr>
              <a:buNone/>
            </a:pPr>
            <a:endParaRPr lang="fa-IR" sz="1600" dirty="0" smtClean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  <a:buClr>
                <a:schemeClr val="accent5"/>
              </a:buClr>
            </a:pP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0333" y="3015733"/>
            <a:ext cx="5601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ساماندهی فرآینداعزام بیمارستان ها :</a:t>
            </a:r>
          </a:p>
        </p:txBody>
      </p:sp>
    </p:spTree>
    <p:extLst>
      <p:ext uri="{BB962C8B-B14F-4D97-AF65-F5344CB8AC3E}">
        <p14:creationId xmlns:p14="http://schemas.microsoft.com/office/powerpoint/2010/main" val="37162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29" y="1317811"/>
            <a:ext cx="8950363" cy="4814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6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>
                <a:cs typeface="B Zar" panose="00000400000000000000" pitchFamily="2" charset="-78"/>
              </a:rPr>
              <a:t>نظارت بر حسن اجرای تعرفه گذاری خدمات پرستاری</a:t>
            </a:r>
          </a:p>
          <a:p>
            <a:pPr lvl="6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>
                <a:cs typeface="B Zar" panose="00000400000000000000" pitchFamily="2" charset="-78"/>
              </a:rPr>
              <a:t> </a:t>
            </a:r>
            <a:r>
              <a:rPr lang="fa-IR" sz="2000" dirty="0" smtClean="0">
                <a:cs typeface="B Zar" panose="00000400000000000000" pitchFamily="2" charset="-78"/>
              </a:rPr>
              <a:t>حضور شهرستان </a:t>
            </a:r>
            <a:r>
              <a:rPr lang="fa-IR" sz="2000" dirty="0">
                <a:cs typeface="B Zar" panose="00000400000000000000" pitchFamily="2" charset="-78"/>
              </a:rPr>
              <a:t>های لار ، گراش، فسا و برگزاری کارگاه آموزشی تعرفه خدمات </a:t>
            </a:r>
            <a:r>
              <a:rPr lang="fa-IR" sz="2000" dirty="0" smtClean="0">
                <a:cs typeface="B Zar" panose="00000400000000000000" pitchFamily="2" charset="-78"/>
              </a:rPr>
              <a:t>پرستاری جهت پرسنل بیمارستانهای تابعه</a:t>
            </a:r>
          </a:p>
          <a:p>
            <a:pPr lvl="6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Zar" panose="00000400000000000000" pitchFamily="2" charset="-78"/>
              </a:rPr>
              <a:t>برگزاری جلسات همسویی جهت مترون بیمارستانها ومسئولین بخشها درخصوص ورود اطلاعات </a:t>
            </a:r>
          </a:p>
          <a:p>
            <a:pPr lvl="6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Zar" panose="00000400000000000000" pitchFamily="2" charset="-78"/>
              </a:rPr>
              <a:t>برگزاری جلسات مشترک با اقتصاد درمان و </a:t>
            </a:r>
            <a:r>
              <a:rPr lang="en-US" sz="2000" dirty="0" smtClean="0">
                <a:cs typeface="B Zar" panose="00000400000000000000" pitchFamily="2" charset="-78"/>
              </a:rPr>
              <a:t>HIS </a:t>
            </a:r>
            <a:r>
              <a:rPr lang="fa-IR" sz="2000" dirty="0" smtClean="0">
                <a:cs typeface="B Zar" panose="00000400000000000000" pitchFamily="2" charset="-78"/>
              </a:rPr>
              <a:t> در خصوص تعرفه خدمات پرستاری</a:t>
            </a:r>
            <a:endParaRPr lang="fa-IR" sz="2000" dirty="0">
              <a:cs typeface="B Zar" panose="00000400000000000000" pitchFamily="2" charset="-78"/>
            </a:endParaRPr>
          </a:p>
          <a:p>
            <a:pPr lvl="6" algn="r" rtl="1">
              <a:lnSpc>
                <a:spcPct val="200000"/>
              </a:lnSpc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fa-IR" sz="2000" dirty="0">
                <a:cs typeface="B Zar" panose="00000400000000000000" pitchFamily="2" charset="-78"/>
              </a:rPr>
              <a:t>حضور مستمر در بیمارستانها و نظارت بر ورود اطلاعات تعرفه خدمات </a:t>
            </a:r>
            <a:r>
              <a:rPr lang="fa-IR" sz="2000" dirty="0" smtClean="0">
                <a:cs typeface="B Zar" panose="00000400000000000000" pitchFamily="2" charset="-78"/>
              </a:rPr>
              <a:t>پرستاری </a:t>
            </a:r>
          </a:p>
          <a:p>
            <a:pPr marL="2743200" lvl="6" indent="0" algn="r" rtl="1">
              <a:lnSpc>
                <a:spcPct val="200000"/>
              </a:lnSpc>
              <a:buClr>
                <a:schemeClr val="accent5"/>
              </a:buClr>
              <a:buNone/>
            </a:pPr>
            <a:endParaRPr lang="fa-IR" sz="2000" dirty="0"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60848" y="2948498"/>
            <a:ext cx="4604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dirty="0"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تعرفه گذاری خدمات </a:t>
            </a: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پرستاری:</a:t>
            </a:r>
            <a:endParaRPr lang="fa-IR" sz="3200" dirty="0">
              <a:solidFill>
                <a:schemeClr val="accent3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514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8" y="1519518"/>
            <a:ext cx="11060858" cy="3615267"/>
          </a:xfrm>
        </p:spPr>
        <p:txBody>
          <a:bodyPr>
            <a:noAutofit/>
          </a:bodyPr>
          <a:lstStyle/>
          <a:p>
            <a:pPr algn="r" rtl="1">
              <a:buClr>
                <a:schemeClr val="accent3"/>
              </a:buClr>
            </a:pPr>
            <a:r>
              <a:rPr lang="fa-IR" sz="3600" dirty="0" smtClean="0">
                <a:cs typeface="B Zar" panose="00000400000000000000" pitchFamily="2" charset="-78"/>
              </a:rPr>
              <a:t>برگزاری دوره آموزشی (آموزش مداوم و ضمن خدمت) جهت گروه پرستاری 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fa-IR" sz="2400" dirty="0">
              <a:cs typeface="B Zar" panose="00000400000000000000" pitchFamily="2" charset="-78"/>
            </a:endParaRP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تعرفه گذاری خدمات پرستاری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تازه های مراقبت پرستاری در دیابت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cs typeface="B Zar" panose="00000400000000000000" pitchFamily="2" charset="-78"/>
              </a:rPr>
              <a:t>تازه های مراقبت پرستاری در فشار </a:t>
            </a:r>
            <a:r>
              <a:rPr lang="fa-IR" sz="2400" dirty="0" smtClean="0">
                <a:cs typeface="B Zar" panose="00000400000000000000" pitchFamily="2" charset="-78"/>
              </a:rPr>
              <a:t>خون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نقش خلاقیت و نوآوری در توانمند سازی مدیران پرستاری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تریاژ در بحران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تریاژ بیمارستانی در بلایاوحوادث با مصدومین انبوه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سرطان از دیدگاه طب سنتی ایرانی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مدیریت پیشرفته بیماران ترومایی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r" rtl="1">
              <a:buFont typeface="Wingdings" panose="05000000000000000000" pitchFamily="2" charset="2"/>
              <a:buChar char="Ø"/>
            </a:pP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803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8" y="1519518"/>
            <a:ext cx="11060858" cy="3615267"/>
          </a:xfrm>
        </p:spPr>
        <p:txBody>
          <a:bodyPr>
            <a:noAutofit/>
          </a:bodyPr>
          <a:lstStyle/>
          <a:p>
            <a:pPr algn="r" rtl="1">
              <a:buClr>
                <a:schemeClr val="accent3"/>
              </a:buClr>
            </a:pPr>
            <a:r>
              <a:rPr lang="fa-IR" sz="3600" dirty="0" smtClean="0">
                <a:cs typeface="B Zar" panose="00000400000000000000" pitchFamily="2" charset="-78"/>
              </a:rPr>
              <a:t>اجرای طرح واحد پرستاری آموزش وپیگیری بیمار در بیمارستانها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نظارت وپایش هرسه ماه با چک لیست از واحد مربوطه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یکسان سازی فرم ها ی مرتبط با پرستار پیگیر در بیمارستانها با حضور سوپروایزرهای آموزشی و آموزش سلامت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ساماندهی رونداجرای پرستار پیگیر در بیمارستانها باحضورمترونها</a:t>
            </a:r>
          </a:p>
          <a:p>
            <a:pPr lvl="1" algn="r" rt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Zar" panose="00000400000000000000" pitchFamily="2" charset="-78"/>
              </a:rPr>
              <a:t>پیگیری جهت خرید نرم افزار پرستار پیگیر در راستای مدیریت هزینه ها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r" rtl="1">
              <a:buFont typeface="Wingdings" panose="05000000000000000000" pitchFamily="2" charset="2"/>
              <a:buChar char="Ø"/>
            </a:pP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991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745" y="1978922"/>
            <a:ext cx="10515600" cy="435133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توانمندسازی مدیران پرستاری مجموعه تحت پوشش و پیگیری تخصیص اعتبار از وزارت 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برگزاری جلسات مشترک درمان و آموزش در راستای پر کردن فاصله ی بین درمان و آموزش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تشکیل جلسات دوره ای با اعضای شورای هماهنگی پرستاری (مترون بیمارستان ها) 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بازدید دوره ای بیمارستان های تابعه در راستای ارتقای کیفیت خدمات پرستاری 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برگزاری مراسم تجلیل از پرستاران برگزیده در مراسم روز پرستار  و برگزاری جشنواره ورزشی پرستاران با همکاری نظام پرستاری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ساماندهی چارت سازمانی دفتر پرستاری 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برنامه ریزی جهت برگزاری دوره های هدفمند آی سی یو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endParaRPr lang="fa-IR" sz="2800" dirty="0" smtClean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099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527" y="1699443"/>
            <a:ext cx="10765024" cy="4572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>
                <a:cs typeface="B Zar" panose="00000400000000000000" pitchFamily="2" charset="-78"/>
              </a:rPr>
              <a:t>به روز نگهداشتن اطلاعات پرسنلی در خصوص مواجهه با بحران با برگزاری کارگاه های دوره ای 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صدور پروانه  </a:t>
            </a:r>
            <a:r>
              <a:rPr lang="fa-IR" sz="2800" dirty="0">
                <a:cs typeface="B Zar" panose="00000400000000000000" pitchFamily="2" charset="-78"/>
              </a:rPr>
              <a:t>صلاحیت حرفه ای پرستاران </a:t>
            </a:r>
            <a:endParaRPr lang="fa-IR" sz="2800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Clr>
                <a:schemeClr val="accent2"/>
              </a:buClr>
              <a:buNone/>
            </a:pPr>
            <a:r>
              <a:rPr lang="fa-IR" sz="2800" dirty="0" smtClean="0">
                <a:cs typeface="B Zar" panose="00000400000000000000" pitchFamily="2" charset="-78"/>
              </a:rPr>
              <a:t>                                           اطلاع رسانی تاریخ آزمون صلاحیت حرفه ای  سازمان سنجش به ذینفعان</a:t>
            </a:r>
          </a:p>
          <a:p>
            <a:pPr marL="0" indent="0" algn="r" rtl="1">
              <a:lnSpc>
                <a:spcPct val="150000"/>
              </a:lnSpc>
              <a:buClr>
                <a:schemeClr val="accent2"/>
              </a:buClr>
              <a:buNone/>
            </a:pPr>
            <a:r>
              <a:rPr lang="fa-IR" sz="2800" dirty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                                          تایید صحت مدارک قبول شدگان آزمون جهت ارسال اکسل به وزارت</a:t>
            </a:r>
          </a:p>
          <a:p>
            <a:pPr marL="0" indent="0" algn="r" rtl="1">
              <a:lnSpc>
                <a:spcPct val="150000"/>
              </a:lnSpc>
              <a:buClr>
                <a:schemeClr val="accent2"/>
              </a:buClr>
              <a:buNone/>
            </a:pPr>
            <a:r>
              <a:rPr lang="fa-IR" sz="2800" dirty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                                          صدور و توزیع پروانه های صلاحیت حرفه ای در بیمارستانها</a:t>
            </a:r>
            <a:endParaRPr lang="fa-IR" sz="2800" dirty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>
                <a:cs typeface="B Zar" panose="00000400000000000000" pitchFamily="2" charset="-78"/>
              </a:rPr>
              <a:t>برنامه عملیاتی دفتر پرستاری(</a:t>
            </a:r>
            <a:r>
              <a:rPr lang="en-US" sz="2800" dirty="0">
                <a:cs typeface="B Zar" panose="00000400000000000000" pitchFamily="2" charset="-78"/>
              </a:rPr>
              <a:t>HOP</a:t>
            </a:r>
            <a:r>
              <a:rPr lang="fa-IR" sz="2800" dirty="0">
                <a:cs typeface="B Zar" panose="00000400000000000000" pitchFamily="2" charset="-78"/>
              </a:rPr>
              <a:t>)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>
                <a:cs typeface="B Zar" panose="00000400000000000000" pitchFamily="2" charset="-78"/>
              </a:rPr>
              <a:t>بازدید از مراکز خدمات پرستاری در منزل 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>
                <a:cs typeface="B Zar" panose="00000400000000000000" pitchFamily="2" charset="-78"/>
              </a:rPr>
              <a:t>جلسات متمرکز یکسان سازی عملکردها با </a:t>
            </a:r>
            <a:r>
              <a:rPr lang="fa-IR" sz="2800" dirty="0" smtClean="0">
                <a:cs typeface="B Zar" panose="00000400000000000000" pitchFamily="2" charset="-78"/>
              </a:rPr>
              <a:t>حضور سوپروایزورهای </a:t>
            </a:r>
            <a:r>
              <a:rPr lang="fa-IR" sz="2800" dirty="0">
                <a:cs typeface="B Zar" panose="00000400000000000000" pitchFamily="2" charset="-78"/>
              </a:rPr>
              <a:t>آموزشی و کنترل عفونت به صورت دوره ای </a:t>
            </a:r>
            <a:endParaRPr lang="en-US" sz="2800" dirty="0" smtClean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r>
              <a:rPr lang="fa-IR" sz="2800" dirty="0" smtClean="0">
                <a:cs typeface="B Zar" panose="00000400000000000000" pitchFamily="2" charset="-78"/>
              </a:rPr>
              <a:t>تدوین چک لیستهای نظارتی</a:t>
            </a:r>
            <a:endParaRPr lang="en-US" sz="2800" dirty="0" smtClean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  <a:buClr>
                <a:schemeClr val="accent2"/>
              </a:buClr>
            </a:pPr>
            <a:endParaRPr lang="en-US" sz="2800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Clr>
                <a:schemeClr val="accent2"/>
              </a:buClr>
              <a:buNone/>
            </a:pP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44844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219</TotalTime>
  <Words>1017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 Titr</vt:lpstr>
      <vt:lpstr>B Zar</vt:lpstr>
      <vt:lpstr>Century Gothic</vt:lpstr>
      <vt:lpstr>Wingdings</vt:lpstr>
      <vt:lpstr>Wingdings 3</vt:lpstr>
      <vt:lpstr>Slice</vt:lpstr>
      <vt:lpstr>PowerPoint Presentation</vt:lpstr>
      <vt:lpstr> دفتر خدمات پرستاری دانشگاه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poorjegar</dc:creator>
  <cp:lastModifiedBy>Maryam Charkhandaz</cp:lastModifiedBy>
  <cp:revision>44</cp:revision>
  <dcterms:created xsi:type="dcterms:W3CDTF">2023-04-10T09:19:08Z</dcterms:created>
  <dcterms:modified xsi:type="dcterms:W3CDTF">2024-04-14T10:02:21Z</dcterms:modified>
</cp:coreProperties>
</file>